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59" r:id="rId4"/>
    <p:sldId id="307" r:id="rId5"/>
    <p:sldId id="309" r:id="rId6"/>
    <p:sldId id="308" r:id="rId7"/>
    <p:sldId id="310" r:id="rId8"/>
    <p:sldId id="311" r:id="rId9"/>
    <p:sldId id="263" r:id="rId10"/>
    <p:sldId id="260" r:id="rId11"/>
    <p:sldId id="261" r:id="rId12"/>
    <p:sldId id="262" r:id="rId13"/>
    <p:sldId id="312" r:id="rId14"/>
    <p:sldId id="285" r:id="rId15"/>
    <p:sldId id="293" r:id="rId16"/>
    <p:sldId id="292" r:id="rId17"/>
    <p:sldId id="274" r:id="rId18"/>
    <p:sldId id="291" r:id="rId19"/>
    <p:sldId id="313" r:id="rId20"/>
    <p:sldId id="314" r:id="rId21"/>
    <p:sldId id="315" r:id="rId22"/>
    <p:sldId id="316" r:id="rId23"/>
    <p:sldId id="317" r:id="rId24"/>
    <p:sldId id="318" r:id="rId25"/>
    <p:sldId id="290" r:id="rId26"/>
    <p:sldId id="266" r:id="rId27"/>
    <p:sldId id="273" r:id="rId28"/>
    <p:sldId id="280" r:id="rId29"/>
    <p:sldId id="279" r:id="rId30"/>
    <p:sldId id="288" r:id="rId31"/>
    <p:sldId id="271" r:id="rId32"/>
    <p:sldId id="278" r:id="rId33"/>
    <p:sldId id="264" r:id="rId34"/>
    <p:sldId id="289" r:id="rId35"/>
    <p:sldId id="284" r:id="rId36"/>
    <p:sldId id="283" r:id="rId37"/>
    <p:sldId id="282" r:id="rId38"/>
    <p:sldId id="276" r:id="rId39"/>
    <p:sldId id="277" r:id="rId40"/>
    <p:sldId id="275" r:id="rId41"/>
    <p:sldId id="272" r:id="rId42"/>
    <p:sldId id="270" r:id="rId43"/>
    <p:sldId id="269" r:id="rId44"/>
    <p:sldId id="267" r:id="rId45"/>
    <p:sldId id="268" r:id="rId46"/>
    <p:sldId id="265" r:id="rId47"/>
    <p:sldId id="294" r:id="rId48"/>
    <p:sldId id="286" r:id="rId49"/>
    <p:sldId id="287" r:id="rId50"/>
    <p:sldId id="295" r:id="rId51"/>
    <p:sldId id="281" r:id="rId5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100" d="100"/>
          <a:sy n="100" d="100"/>
        </p:scale>
        <p:origin x="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875F1C9-19A9-45C9-BC12-0C7ABF688300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1952295-F44E-4D8B-9286-5F5C44BFCC0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218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426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0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1207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8891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674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4067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4963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487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612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318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420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BEC2E-4A89-43DE-B455-212A73B14292}" type="datetimeFigureOut">
              <a:rPr lang="he-IL" smtClean="0"/>
              <a:t>ז'/סיון/תשע"ה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57EF4-ADA5-4F52-A078-43D2471BC2D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112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23528" y="260648"/>
            <a:ext cx="8352928" cy="136345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אז עברנו ביחד שנה מלאת חוויות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מפגשים מרגשים,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היכרות נפלאה,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שמענו את סיפורי חייכם המעניינים,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ממפגש למפגש ההיכרות והקשר בנינו התעמקו,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חגגנו ביחד חגים ושמחות,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ועכשיו הגיע הזמן לסכם,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אומרים שתמונה שווה יותר מאלף מילים- </a:t>
            </a:r>
          </a:p>
          <a:p>
            <a:pPr algn="ctr"/>
            <a:endParaRPr lang="he-IL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he-IL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אז הנה כמה מהחוויות המשותפות שלנו בשנה הזו...</a:t>
            </a:r>
            <a:endParaRPr lang="he-IL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כמה טוב שנפגשנו - אברהם פריד - It's so good that we met - Avraham Fri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3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668799" y="5301208"/>
            <a:ext cx="441018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דניאל נימי וישראל</a:t>
            </a:r>
            <a:endParaRPr lang="he-IL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095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" y="0"/>
            <a:ext cx="9144406" cy="6858305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763688" y="5805264"/>
            <a:ext cx="6013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קלרה</a:t>
            </a:r>
            <a:r>
              <a:rPr lang="he-I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שירי אלדר </a:t>
            </a:r>
            <a:r>
              <a:rPr lang="he-IL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וטימיק</a:t>
            </a:r>
            <a:r>
              <a:rPr lang="he-I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he-IL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42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987824" y="5589240"/>
            <a:ext cx="437972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עדי שיר עדי ורינה</a:t>
            </a:r>
            <a:endParaRPr lang="he-IL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01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6632"/>
            <a:ext cx="5388024" cy="303076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85" y="2571983"/>
            <a:ext cx="2181938" cy="3879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28" y="0"/>
            <a:ext cx="2181938" cy="387900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05094"/>
            <a:ext cx="2181938" cy="3879000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125841" y="6021288"/>
            <a:ext cx="9012404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מתקנים ומשפצרים את הבית של </a:t>
            </a:r>
            <a:r>
              <a:rPr lang="he-IL" sz="3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טטיאנה</a:t>
            </a:r>
            <a:endParaRPr lang="he-IL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78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29" y="260648"/>
            <a:ext cx="4824536" cy="6432715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2987824" y="5598609"/>
            <a:ext cx="413767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חנוכה ביחד</a:t>
            </a:r>
            <a:endParaRPr lang="he-IL" sz="6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23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7198"/>
            <a:ext cx="8320924" cy="524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692696"/>
            <a:ext cx="8704967" cy="489654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67544" y="6021288"/>
            <a:ext cx="86308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שיחת פתיחה עם דניאל מנהל "עמותת לחיים"</a:t>
            </a:r>
            <a:endParaRPr lang="he-IL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1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2656"/>
            <a:ext cx="69127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193150" cy="587727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771800" y="5157192"/>
            <a:ext cx="3924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he-IL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רוקדים ביחד</a:t>
            </a:r>
            <a:endParaRPr lang="he-IL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332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5172000" cy="387900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5172000" cy="38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304624" y="332656"/>
            <a:ext cx="53078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דניאל נימי שירי ורינה</a:t>
            </a:r>
            <a:endParaRPr lang="he-IL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95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384566" cy="5846088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960931" y="5229200"/>
            <a:ext cx="31422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מקסימים</a:t>
            </a:r>
            <a:r>
              <a:rPr lang="he-I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♥</a:t>
            </a:r>
            <a:endParaRPr lang="he-IL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1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85043"/>
            <a:ext cx="7056784" cy="52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137635" cy="535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544616" cy="415846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84984"/>
            <a:ext cx="4597333" cy="3448000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 rot="20183231">
            <a:off x="857816" y="3053677"/>
            <a:ext cx="77512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e-IL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שלא נפסיק לרקוד</a:t>
            </a:r>
            <a:endParaRPr lang="he-IL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53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16632"/>
            <a:ext cx="8212116" cy="6159087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173263" y="548680"/>
            <a:ext cx="6861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תמונה קבוצתית בחנוכה</a:t>
            </a:r>
            <a:endParaRPr lang="he-I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7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6756581" cy="505398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403683" y="5805264"/>
            <a:ext cx="81804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בינגו חנוכה ברוסית ובעברית</a:t>
            </a:r>
            <a:endParaRPr lang="he-I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25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-12780"/>
            <a:ext cx="9138726" cy="68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24717" y="1079739"/>
            <a:ext cx="5976664" cy="44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6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2" b="36612"/>
          <a:stretch/>
        </p:blipFill>
        <p:spPr>
          <a:xfrm>
            <a:off x="539552" y="692696"/>
            <a:ext cx="841406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24936" cy="6318702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1381678" y="5229200"/>
            <a:ext cx="6316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ההליכה במצעד החיים</a:t>
            </a:r>
            <a:endParaRPr lang="he-I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32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363829" y="5312501"/>
            <a:ext cx="64347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עדי אלדר עדי לריסה </a:t>
            </a:r>
            <a:r>
              <a:rPr lang="he-IL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ואנטולי</a:t>
            </a:r>
            <a:endParaRPr lang="he-IL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5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9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32" y="584684"/>
            <a:ext cx="4266474" cy="568863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453400" y="5349986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עדי שיר ולריסה</a:t>
            </a:r>
            <a:endParaRPr lang="he-I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3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04664"/>
            <a:ext cx="7392821" cy="5544616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612973" y="4869160"/>
            <a:ext cx="39180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קלרה</a:t>
            </a:r>
            <a:r>
              <a:rPr lang="he-I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he-IL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ואנטולי</a:t>
            </a:r>
            <a:endParaRPr lang="he-I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28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75"/>
            <a:ext cx="3501210" cy="232783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6" y="-33875"/>
            <a:ext cx="3327580" cy="250469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16" y="4580456"/>
            <a:ext cx="4872000" cy="227754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580456"/>
            <a:ext cx="4763987" cy="230127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00" y="1844824"/>
            <a:ext cx="4872000" cy="274050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956"/>
            <a:ext cx="4733156" cy="27405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52" y="-33875"/>
            <a:ext cx="3096548" cy="1878699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3088230" y="5967532"/>
            <a:ext cx="3336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הצגת פורים</a:t>
            </a:r>
            <a:endParaRPr lang="he-IL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925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52736"/>
            <a:ext cx="6336704" cy="4752528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987824" y="4725144"/>
            <a:ext cx="34980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דניאל </a:t>
            </a:r>
            <a:r>
              <a:rPr lang="he-IL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וקלרה</a:t>
            </a:r>
            <a:endParaRPr lang="he-IL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6388"/>
            <a:ext cx="7680853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0"/>
            <a:ext cx="5143500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937751" y="5877272"/>
            <a:ext cx="76594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אנטולי</a:t>
            </a:r>
            <a:r>
              <a:rPr lang="he-IL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ורינה בריקוד במסיבת פורים</a:t>
            </a:r>
            <a:endParaRPr lang="he-IL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10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676430" cy="488049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771800" y="5805264"/>
            <a:ext cx="51283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רוקדים את החיים</a:t>
            </a:r>
            <a:endParaRPr lang="he-I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0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2736"/>
            <a:ext cx="780886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7310318" cy="41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656284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22" y="404664"/>
            <a:ext cx="3307269" cy="587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0" y="1171597"/>
            <a:ext cx="7680853" cy="432048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923928" y="5733256"/>
            <a:ext cx="3305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he-IL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עדי וישראל</a:t>
            </a:r>
            <a:endParaRPr lang="he-I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34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0728"/>
            <a:ext cx="6696744" cy="4470598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3251684" y="5661248"/>
            <a:ext cx="4685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he-I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לריסה </a:t>
            </a:r>
            <a:r>
              <a:rPr lang="he-I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עדי ושיר</a:t>
            </a:r>
            <a:endParaRPr lang="he-I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04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771800" y="5805264"/>
            <a:ext cx="3292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טימיק</a:t>
            </a:r>
            <a:r>
              <a:rPr lang="he-IL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ונימי</a:t>
            </a:r>
            <a:endParaRPr lang="he-IL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70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1475656" y="2132856"/>
            <a:ext cx="5857661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וכל זה לא היה אפשרי בלי </a:t>
            </a:r>
            <a:r>
              <a:rPr lang="he-I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שלושה </a:t>
            </a:r>
            <a:r>
              <a:rPr lang="he-I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האנשים הכל כך מיוחדים האלו</a:t>
            </a:r>
            <a:endParaRPr lang="he-IL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81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76" y="692696"/>
            <a:ext cx="4104456" cy="5472608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95536" y="4653136"/>
            <a:ext cx="8060219" cy="212365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קלרה</a:t>
            </a:r>
            <a:r>
              <a:rPr lang="he-I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הנפלאה שלנו</a:t>
            </a:r>
          </a:p>
          <a:p>
            <a:pPr algn="ctr"/>
            <a:r>
              <a:rPr lang="he-I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תודה על שהיית אשת הקשר שלנו </a:t>
            </a:r>
          </a:p>
          <a:p>
            <a:pPr algn="ctr"/>
            <a:r>
              <a:rPr lang="he-I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שתמיד נתת את כל כולך.</a:t>
            </a:r>
          </a:p>
        </p:txBody>
      </p:sp>
    </p:spTree>
    <p:extLst>
      <p:ext uri="{BB962C8B-B14F-4D97-AF65-F5344CB8AC3E}">
        <p14:creationId xmlns:p14="http://schemas.microsoft.com/office/powerpoint/2010/main" val="22851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227" y="116632"/>
            <a:ext cx="3672408" cy="6523107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142262" y="4653136"/>
            <a:ext cx="8566768" cy="2123658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טימיק</a:t>
            </a:r>
            <a:r>
              <a:rPr lang="he-I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היקר</a:t>
            </a:r>
          </a:p>
          <a:p>
            <a:pPr algn="ctr"/>
            <a:r>
              <a:rPr lang="he-I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תודה על שהיית שם לכל שאלה ודבר</a:t>
            </a:r>
          </a:p>
          <a:p>
            <a:pPr algn="ctr"/>
            <a:r>
              <a:rPr lang="he-I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ונתת מכל הלב! </a:t>
            </a:r>
          </a:p>
        </p:txBody>
      </p:sp>
    </p:spTree>
    <p:extLst>
      <p:ext uri="{BB962C8B-B14F-4D97-AF65-F5344CB8AC3E}">
        <p14:creationId xmlns:p14="http://schemas.microsoft.com/office/powerpoint/2010/main" val="32646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352928" cy="6264697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97106" y="692696"/>
            <a:ext cx="861485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ביקור ראשון אצל אליהו וברכה</a:t>
            </a:r>
            <a:endParaRPr lang="he-IL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31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r="46327"/>
          <a:stretch/>
        </p:blipFill>
        <p:spPr>
          <a:xfrm>
            <a:off x="3285390" y="116632"/>
            <a:ext cx="2948473" cy="6741368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1043608" y="4303455"/>
            <a:ext cx="6962162" cy="255454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דניאל </a:t>
            </a:r>
            <a:r>
              <a:rPr lang="he-I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היקר</a:t>
            </a:r>
          </a:p>
          <a:p>
            <a:pPr algn="ctr"/>
            <a:r>
              <a:rPr lang="he-I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שבלעדיו כל הטוב הזה לא היה מתקיים. </a:t>
            </a:r>
          </a:p>
          <a:p>
            <a:pPr algn="ctr"/>
            <a:r>
              <a:rPr lang="he-I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תודה שהקמת את העמותה ,</a:t>
            </a:r>
          </a:p>
          <a:p>
            <a:pPr algn="ctr"/>
            <a:r>
              <a:rPr lang="he-I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שאתה תמיד שם נכון לעזור ולתת.</a:t>
            </a:r>
          </a:p>
          <a:p>
            <a:pPr algn="ctr"/>
            <a:r>
              <a:rPr lang="he-I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ועל האדם הנפלא שאתה!</a:t>
            </a:r>
            <a:endParaRPr lang="he-IL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1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44345" y="5645596"/>
            <a:ext cx="885530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he-I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מאושרים שפגשנו אתכם </a:t>
            </a:r>
          </a:p>
          <a:p>
            <a:pPr algn="ctr"/>
            <a:r>
              <a:rPr lang="he-IL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אוהבים שיר, אלדר, דניאל, עדי, שירי, נימי, עוז ועדי</a:t>
            </a:r>
            <a:endParaRPr lang="he-IL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3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7" y="332656"/>
            <a:ext cx="7392821" cy="5544616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1077646" y="5263947"/>
            <a:ext cx="7401385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כמו סבא וסבתא ממש!</a:t>
            </a:r>
          </a:p>
          <a:p>
            <a:pPr algn="ctr"/>
            <a:r>
              <a:rPr lang="he-IL" sz="48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דניאל ושיר אצל </a:t>
            </a:r>
            <a:r>
              <a:rPr lang="he-IL" sz="4800" b="1" cap="all" dirty="0" err="1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קלרה</a:t>
            </a:r>
            <a:r>
              <a:rPr lang="he-IL" sz="48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ומרדכי</a:t>
            </a:r>
            <a:endParaRPr lang="he-IL" sz="4800" b="1" cap="all" dirty="0">
              <a:ln w="9000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3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85" y="1052736"/>
            <a:ext cx="6539909" cy="490493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275856" y="5934670"/>
            <a:ext cx="4136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לריסה </a:t>
            </a:r>
            <a:r>
              <a:rPr lang="he-IL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ואנטולי</a:t>
            </a:r>
            <a:endParaRPr lang="he-IL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81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" y="116632"/>
            <a:ext cx="4032448" cy="302433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59" y="4553744"/>
            <a:ext cx="3072341" cy="230425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89051"/>
            <a:ext cx="5052054" cy="378904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-108520" y="5974331"/>
            <a:ext cx="871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אירוח לבבי אצל לריסה </a:t>
            </a:r>
            <a:r>
              <a:rPr lang="he-IL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ואנטולי</a:t>
            </a:r>
            <a:endParaRPr lang="he-IL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51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312"/>
            <a:ext cx="9173749" cy="688031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1691680" y="5733256"/>
            <a:ext cx="60949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חוגגים יומולדת </a:t>
            </a:r>
            <a:r>
              <a:rPr lang="he-IL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ללודמילה</a:t>
            </a:r>
            <a:endParaRPr lang="he-IL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81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239</Words>
  <Application>Microsoft Office PowerPoint</Application>
  <PresentationFormat>‫הצגה על המסך (4:3)</PresentationFormat>
  <Paragraphs>60</Paragraphs>
  <Slides>51</Slides>
  <Notes>0</Notes>
  <HiddenSlides>0</HiddenSlides>
  <MMClips>1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51</vt:i4>
      </vt:variant>
    </vt:vector>
  </HeadingPairs>
  <TitlesOfParts>
    <vt:vector size="52" baseType="lpstr"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Shir</dc:creator>
  <cp:lastModifiedBy>Shir</cp:lastModifiedBy>
  <cp:revision>11</cp:revision>
  <dcterms:created xsi:type="dcterms:W3CDTF">2015-04-11T16:35:07Z</dcterms:created>
  <dcterms:modified xsi:type="dcterms:W3CDTF">2015-05-24T22:39:39Z</dcterms:modified>
</cp:coreProperties>
</file>